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1140" r:id="rId3"/>
    <p:sldId id="1142" r:id="rId4"/>
    <p:sldId id="1144" r:id="rId5"/>
    <p:sldId id="1151" r:id="rId6"/>
    <p:sldId id="1149" r:id="rId7"/>
    <p:sldId id="1153" r:id="rId8"/>
    <p:sldId id="1145" r:id="rId9"/>
    <p:sldId id="1154" r:id="rId10"/>
    <p:sldId id="1146" r:id="rId11"/>
    <p:sldId id="1155" r:id="rId12"/>
    <p:sldId id="1147" r:id="rId13"/>
    <p:sldId id="1141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15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en-US" altLang="zh-CN" sz="4800" b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1787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I traveled to 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cities around China, I learned that each place had its own 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it was famous for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enjoyed rice noodles in Guilin, </a:t>
            </a:r>
            <a:r>
              <a:rPr lang="en-US" altLang="zh-CN" sz="23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xiaolongbao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Shanghai, and hot pot in Chengdu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360854" y="2330774"/>
            <a:ext cx="11485848" cy="1086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7021195" algn="l"/>
                <a:tab pos="9631680" algn="l"/>
              </a:tabLst>
            </a:pP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3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23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	B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other	C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	D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7021195" algn="l"/>
                <a:tab pos="9631680" algn="l"/>
              </a:tabLst>
            </a:pP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3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23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meals	B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plates	C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rice	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dishes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423763"/>
            <a:ext cx="11485848" cy="3210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11. C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考查代词辨析。句意：当我在中国的其他城市旅行时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我了解到每个地方都有自己的著名菜肴。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其他人（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复数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other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特指另一个；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其他的（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后接复数名词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另一个（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单数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）。空后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cities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为复数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修饰。故选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12. D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考查名词辨析。句意：当我在中国的其他城市旅行时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我了解到每个地方都有自己的著名菜肴。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meal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餐食；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plate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盘子；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rice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米饭；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dish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菜肴。根据后文列举的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“rice noodles, xiaolongbao”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菜肴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8622" y="2411835"/>
            <a:ext cx="39786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56728" y="2943050"/>
            <a:ext cx="39786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6168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time to return home, I felt somewhat upset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knew that I would miss the amazing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foods available throughout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360854" y="191683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variety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popularity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number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12287" y="1979787"/>
            <a:ext cx="4674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A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510894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考查名词辨析。句意：我知道我会想念中国各地各种各样的食物。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variety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多样性；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历史；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popularity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流行；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number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数量。根据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enjoyed rice noodles in Guilin, </a:t>
            </a:r>
            <a:r>
              <a:rPr lang="en-US" altLang="zh-CN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xiaolongbao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Shanghai, and hot pot in Chengdu. When it was time to return home, I felt somewhat upset...foods available throughout China.”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作者很喜欢中国各地的各种美食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所以离开后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想念的是各种各样的美食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强调的是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多样性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4585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00046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gap year in China, I learned to truly enjoy Chinese food, one must go directly to China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Yet more importantly, this trip taught me to always have a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mind to new things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360854" y="1718914"/>
            <a:ext cx="11485848" cy="1000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563" algn="l"/>
                <a:tab pos="7445375" algn="l"/>
                <a:tab pos="9631363" algn="l"/>
              </a:tabLst>
            </a:pPr>
            <a:r>
              <a:rPr lang="zh-CN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1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sz="21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	B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	C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	D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endParaRPr lang="zh-CN" altLang="zh-CN" sz="2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563" algn="l"/>
                <a:tab pos="7445375" algn="l"/>
                <a:tab pos="9631363" algn="l"/>
              </a:tabLst>
            </a:pPr>
            <a:r>
              <a:rPr lang="zh-CN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1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sz="21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energetic	B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independent	C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	D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endParaRPr lang="zh-CN" altLang="zh-CN" sz="2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2737321"/>
            <a:ext cx="11485848" cy="3424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14. B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考查介词辨析。句意：经过在中国的间隔年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我明白了要真正享受中国美食必须直接去中国。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1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上；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通过；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1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内；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在。根据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“...my gap year in China, I learned to...”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这一年的经历明白了后面的道理。故选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15. C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考查形容词辨析。句意：但更重要的是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这次旅行教会了我要对新事物保持开放的心态。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energetic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精力充沛的；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independent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独立的；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开放的；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强壮的。根据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“...mind to new things”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及作者从最初不喜欢中国食物到最后喜欢上各地美食可知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此处表示要对新事物持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开放的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心态。故选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75667" y="1790922"/>
            <a:ext cx="364202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75667" y="2276872"/>
            <a:ext cx="378630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6147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173799"/>
            <a:ext cx="11368120" cy="1647131"/>
          </a:xfrm>
          <a:prstGeom prst="rect">
            <a:avLst/>
          </a:prstGeom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406574" y="2060848"/>
            <a:ext cx="11305256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饮食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文化是中华优秀文化的代表之一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历史悠久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源远流长。各种各样的传统美食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冲击着人们的眼球和味蕾。色香味俱佳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是对传统美食的赞美。体验正宗中餐要亲临中国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以开放心态尝试新事物。</a:t>
            </a:r>
            <a:endParaRPr lang="zh-CN" altLang="zh-CN" sz="10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素养导向.eps" descr="id:214748935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4681" y="2171964"/>
            <a:ext cx="2088232" cy="409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38653"/>
            <a:ext cx="11485848" cy="1684244"/>
          </a:xfrm>
        </p:spPr>
        <p:txBody>
          <a:bodyPr/>
          <a:lstStyle/>
          <a:p>
            <a:pPr indent="2244725"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本文是一篇记叙文。文章讲述了作者在中国旅行期间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从最初对中餐的不适应到逐渐爱上中国各地特色美食的经历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并感悟到体验正宗中餐需要亲临中国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同时学会了以开放心态尝试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新事物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674248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980729"/>
            <a:ext cx="11593288" cy="1372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715963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one of the best parts of traveling abroad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the food, of course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be a life-changing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enjoy different foods that are prepared by locals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91664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course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experience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moment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48882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考查名词辨析。句意：享受当地人准备的不同食物可能是一次改变人生的经历。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course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课程；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事件；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experience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经历；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moment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时刻。根据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“life-changing...to enjoy different foods that are prepared by locals”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及下文介绍作者的旅行经历可知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此处强调的是一种人生经历。故选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0630" y="198638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came to know this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gap year in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 since I was a boy, I have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enjoyed eating Chinese food here in Massachusetts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1844824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880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seldom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965008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考查词义辨析。句意：我在中国的间隔年之后才明白这一点。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之后；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后来。根据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came to know this...”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此处指作者在经历之后才明白。故选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考查副词辨析。句意：从我还是个孩子的时候起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我经常喜欢在马萨诸塞州吃中国菜。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总是；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有时；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从不；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seldom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很少。根据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“Ever since I was a boy...”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此处表示作者从小就经常吃中国菜。故选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9683" y="191437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83471" y="249289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3018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to be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 was only familiar with vegetable lo meins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捞面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spring rolls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191683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880" algn="l"/>
                <a:tab pos="7021195" algn="l"/>
                <a:tab pos="963168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confident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curious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honest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471" y="199789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508969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考查形容词辨析。句意：但说实话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我只熟悉捞面和春卷。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confident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自信的；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curious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好奇的；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honest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诚实的；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安全的。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表示前后句意的转折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</a:t>
            </a:r>
            <a:r>
              <a:rPr lang="en-US" altLang="zh-CN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 familiar with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vegetable lo meins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捞面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spring rolls”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此处说的是自己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的实际情况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,to be honest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说实话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固定短语。故选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2638" y="4253287"/>
            <a:ext cx="6092825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00B0F0"/>
                </a:solidFill>
              </a:rPr>
              <a:t>be familiar with通晓，熟悉，对</a:t>
            </a:r>
            <a:r>
              <a:rPr lang="zh-CN" altLang="en-US" sz="2400">
                <a:solidFill>
                  <a:srgbClr val="00B0F0"/>
                </a:solidFill>
                <a:latin typeface="宋体" panose="02010600030101010101" pitchFamily="2" charset="-122"/>
              </a:rPr>
              <a:t>……</a:t>
            </a:r>
            <a:r>
              <a:rPr lang="zh-CN" altLang="en-US" sz="2400">
                <a:solidFill>
                  <a:srgbClr val="00B0F0"/>
                </a:solidFill>
              </a:rPr>
              <a:t>了解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710128">
            <a:off x="394483" y="4145153"/>
            <a:ext cx="600852" cy="400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325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23017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 commonly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my area’s restaurants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knew that real Chinese dishes differed greatly from the ones that could be found in those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393545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122738" algn="l"/>
                <a:tab pos="6546850" algn="l"/>
                <a:tab pos="7358063" algn="l"/>
                <a:tab pos="92392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taken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given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brought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served</a:t>
            </a: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042826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考查动词辨析。句意：这些是我所在地区的餐馆里常见的供应菜。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给予；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带来；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供应。根据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my area’s restaurants”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此处指餐馆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供应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食物。故选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247479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6022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00046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left for China, I felt </a:t>
            </a:r>
            <a:r>
              <a:rPr lang="zh-CN" altLang="zh-CN" sz="21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1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whether I would really end up enjoying the food or not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1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1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 had never been a very adventurous eater</a:t>
            </a:r>
            <a:r>
              <a:rPr lang="zh-CN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大胆的食客</a:t>
            </a:r>
            <a:r>
              <a:rPr lang="zh-CN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1619747"/>
            <a:ext cx="11485848" cy="1000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122738" algn="l"/>
                <a:tab pos="6546850" algn="l"/>
                <a:tab pos="7358063" algn="l"/>
                <a:tab pos="9239250" algn="l"/>
              </a:tabLst>
            </a:pPr>
            <a:r>
              <a:rPr lang="zh-CN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1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1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	B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hopeful	C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	D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worried</a:t>
            </a:r>
          </a:p>
          <a:p>
            <a:pPr eaLnBrk="1" hangingPunct="1">
              <a:tabLst>
                <a:tab pos="4122738" algn="l"/>
                <a:tab pos="6546850" algn="l"/>
                <a:tab pos="7358063" algn="l"/>
                <a:tab pos="9239250" algn="l"/>
              </a:tabLst>
            </a:pPr>
            <a:r>
              <a:rPr lang="zh-CN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1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en-US" altLang="zh-CN" sz="21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Above all	B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All in all	C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After all	D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Not at all</a:t>
            </a:r>
            <a:endParaRPr lang="zh-CN" altLang="en-US" sz="21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600700"/>
            <a:ext cx="11485848" cy="3908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 D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考查形容词辨析。句意：在我出发去中国之前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我一直在担心我是否真的会喜欢这里的食物。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兴奋的；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hopeful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有希望的；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抱歉的；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worried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担忧的。根据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knew that real Chinese dishes differed greatly from the ones that could be found in those places.”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“whether I would really end up enjoying the food or not”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此处指作者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担心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自己能否适应中国的食物。故选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 C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考查短语辨析。句意：毕竟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我从来不是大胆食客。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above all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尤其是；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in all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总之；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all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毕竟；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at all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根本不。根据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had never been a very adventurous eater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大胆的食客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此处是对前文的补充说明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解释自己担心的原因。故选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93773" y="1700808"/>
            <a:ext cx="378630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/>
              <a:t>D</a:t>
            </a:r>
            <a:endParaRPr lang="zh-CN" altLang="en-US" sz="210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659" y="2141909"/>
            <a:ext cx="524301" cy="57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278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my first few days in Beijing, I did not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everything that I tried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especially disliked breakfast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 the most common breakfast items was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baozi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184482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00563" algn="l"/>
                <a:tab pos="7019925" algn="l"/>
                <a:tab pos="93249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hate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411835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考查动词辨析。句意：在北京的最初几天里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我并不喜欢我所尝试的一切。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喜欢；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hate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讨厌；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知道；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记得。根据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“did not”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“especially disliked breakfast”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此处表示作者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不喜欢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92524" y="191071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3844422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69468"/>
            <a:ext cx="11485848" cy="95725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found it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people ate so much meat for breakfast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these first couple of days, I slowly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food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fell in love with one of Beijing’s most famous dishes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Peking duck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1823678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  <a:tabLst>
                <a:tab pos="4500563" algn="l"/>
                <a:tab pos="7019925" algn="l"/>
                <a:tab pos="9324975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	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strange	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funny	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boring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00563" algn="l"/>
                <a:tab pos="7019925" algn="l"/>
                <a:tab pos="9324975" algn="l"/>
              </a:tabLst>
            </a:pP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 away from	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 sick of	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 tired of	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 used to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52672" y="2739692"/>
            <a:ext cx="11485848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9. B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考查形容词辨析。句意：我觉得人们早餐吃这么多肉很奇怪。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困难的；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strange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奇怪的；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滑稽的；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boring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无聊的。根据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did not...everything that I tried. I especially disliked breakfast. One of the most common breakfast items was </a:t>
            </a:r>
            <a:r>
              <a:rPr lang="en-US" altLang="zh-CN" sz="2000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baozi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及作者在自己家乡所熟悉的食物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000" b="1" spc="-2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vegetable lo meins</a:t>
            </a:r>
            <a:r>
              <a:rPr lang="zh-CN" altLang="zh-CN" sz="2000" b="1" spc="-2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pc="-2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捞面</a:t>
            </a:r>
            <a:r>
              <a:rPr lang="zh-CN" altLang="zh-CN" sz="2000" b="1" spc="-2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spc="-2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spring rolls”</a:t>
            </a:r>
            <a:r>
              <a:rPr lang="zh-CN" altLang="zh-CN" sz="2000" b="1" spc="-2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pc="-2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pc="-2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作者不习惯早餐吃肉</a:t>
            </a:r>
            <a:r>
              <a:rPr lang="en-US" altLang="zh-CN" sz="2000" b="1" spc="-2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pc="-2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所以应是觉得</a:t>
            </a:r>
            <a:r>
              <a:rPr lang="en-US" altLang="zh-CN" sz="2000" b="1" spc="-2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pc="-2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奇怪</a:t>
            </a:r>
            <a:r>
              <a:rPr lang="en-US" altLang="zh-CN" sz="2000" b="1" spc="-2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pc="-2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000" b="1" spc="-2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pc="-2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pc="-2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10. 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考查动词短语辨析。句意：但几天后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我慢慢习惯了这些食物。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away from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远离；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sick of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厌倦；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tired of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疲倦；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used to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习惯。前文说作者刚开始的不习惯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,But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表示转折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fell in love with one of Beijing’s most famous dishes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Peking duck.”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此处表示作者慢慢习惯了北京的食物。故选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20516" y="1898726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20516" y="2357933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3016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</TotalTime>
  <Words>628</Words>
  <Application>Microsoft Office PowerPoint</Application>
  <PresentationFormat>自定义</PresentationFormat>
  <Paragraphs>61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447</cp:revision>
  <dcterms:created xsi:type="dcterms:W3CDTF">2020-11-06T05:24:00Z</dcterms:created>
  <dcterms:modified xsi:type="dcterms:W3CDTF">2025-09-17T18:34:40Z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